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923C4B-743A-4CD3-B6B6-B6A0AADE894D}" type="datetimeFigureOut">
              <a:rPr lang="en-US" smtClean="0"/>
              <a:t>2/11/2019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5712D7-3D66-49BE-99B3-1200FA1E1410}" type="slidenum">
              <a:rPr lang="en-US" smtClean="0"/>
              <a:t>‹#›</a:t>
            </a:fld>
            <a:endParaRPr lang="en-US" dirty="0"/>
          </a:p>
        </p:txBody>
      </p:sp>
    </p:spTree>
    <p:extLst>
      <p:ext uri="{BB962C8B-B14F-4D97-AF65-F5344CB8AC3E}">
        <p14:creationId xmlns:p14="http://schemas.microsoft.com/office/powerpoint/2010/main" val="646975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D8E655-AC88-431B-A049-B5AE5FDA9440}" type="datetimeFigureOut">
              <a:rPr lang="en-US" smtClean="0"/>
              <a:t>2/11/2019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0E16A-ED51-4DCC-BC85-49E31D8ABFA1}" type="slidenum">
              <a:rPr lang="en-US" smtClean="0"/>
              <a:t>‹#›</a:t>
            </a:fld>
            <a:endParaRPr lang="en-US" dirty="0"/>
          </a:p>
        </p:txBody>
      </p:sp>
    </p:spTree>
    <p:extLst>
      <p:ext uri="{BB962C8B-B14F-4D97-AF65-F5344CB8AC3E}">
        <p14:creationId xmlns:p14="http://schemas.microsoft.com/office/powerpoint/2010/main" val="26619767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CFC5D2-3B2C-4461-AD59-FAE7886CA280}" type="datetime1">
              <a:rPr lang="en-US" smtClean="0"/>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9C45FA-52C8-4700-9D1C-F690E52AF158}" type="slidenum">
              <a:rPr lang="en-US" smtClean="0"/>
              <a:t>‹#›</a:t>
            </a:fld>
            <a:endParaRPr lang="en-US" dirty="0"/>
          </a:p>
        </p:txBody>
      </p:sp>
    </p:spTree>
    <p:extLst>
      <p:ext uri="{BB962C8B-B14F-4D97-AF65-F5344CB8AC3E}">
        <p14:creationId xmlns:p14="http://schemas.microsoft.com/office/powerpoint/2010/main" val="1618262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A14DD37-336B-47B9-A29C-2F4951535FA9}" type="datetime1">
              <a:rPr lang="en-US" smtClean="0"/>
              <a:t>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9C45FA-52C8-4700-9D1C-F690E52AF158}" type="slidenum">
              <a:rPr lang="en-US" smtClean="0"/>
              <a:t>‹#›</a:t>
            </a:fld>
            <a:endParaRPr lang="en-US" dirty="0"/>
          </a:p>
        </p:txBody>
      </p:sp>
    </p:spTree>
    <p:extLst>
      <p:ext uri="{BB962C8B-B14F-4D97-AF65-F5344CB8AC3E}">
        <p14:creationId xmlns:p14="http://schemas.microsoft.com/office/powerpoint/2010/main" val="1973145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3FE98A-CE85-4EE7-968C-C0D1DBF7B6EC}" type="datetime1">
              <a:rPr lang="en-US" smtClean="0"/>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9C45FA-52C8-4700-9D1C-F690E52AF158}" type="slidenum">
              <a:rPr lang="en-US" smtClean="0"/>
              <a:t>‹#›</a:t>
            </a:fld>
            <a:endParaRPr lang="en-US" dirty="0"/>
          </a:p>
        </p:txBody>
      </p:sp>
    </p:spTree>
    <p:extLst>
      <p:ext uri="{BB962C8B-B14F-4D97-AF65-F5344CB8AC3E}">
        <p14:creationId xmlns:p14="http://schemas.microsoft.com/office/powerpoint/2010/main" val="1043255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621F744A-CC48-45D1-A4F7-FBEB1FB40036}" type="datetime1">
              <a:rPr lang="en-US" smtClean="0"/>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9C45FA-52C8-4700-9D1C-F690E52AF158}" type="slidenum">
              <a:rPr lang="en-US" smtClean="0"/>
              <a:t>‹#›</a:t>
            </a:fld>
            <a:endParaRPr lang="en-US" dirty="0"/>
          </a:p>
        </p:txBody>
      </p:sp>
    </p:spTree>
    <p:extLst>
      <p:ext uri="{BB962C8B-B14F-4D97-AF65-F5344CB8AC3E}">
        <p14:creationId xmlns:p14="http://schemas.microsoft.com/office/powerpoint/2010/main" val="952003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551EBF2A-5A55-4DC9-A1AF-AAA27D8C59B8}" type="datetime1">
              <a:rPr lang="en-US" smtClean="0"/>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9C45FA-52C8-4700-9D1C-F690E52AF158}" type="slidenum">
              <a:rPr lang="en-US" smtClean="0"/>
              <a:t>‹#›</a:t>
            </a:fld>
            <a:endParaRPr lang="en-US" dirty="0"/>
          </a:p>
        </p:txBody>
      </p:sp>
    </p:spTree>
    <p:extLst>
      <p:ext uri="{BB962C8B-B14F-4D97-AF65-F5344CB8AC3E}">
        <p14:creationId xmlns:p14="http://schemas.microsoft.com/office/powerpoint/2010/main" val="3504863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60E955-FB83-40E3-8C5B-2BFD41D93450}" type="datetime1">
              <a:rPr lang="en-US" smtClean="0"/>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9C45FA-52C8-4700-9D1C-F690E52AF158}" type="slidenum">
              <a:rPr lang="en-US" smtClean="0"/>
              <a:t>‹#›</a:t>
            </a:fld>
            <a:endParaRPr lang="en-US" dirty="0"/>
          </a:p>
        </p:txBody>
      </p:sp>
    </p:spTree>
    <p:extLst>
      <p:ext uri="{BB962C8B-B14F-4D97-AF65-F5344CB8AC3E}">
        <p14:creationId xmlns:p14="http://schemas.microsoft.com/office/powerpoint/2010/main" val="2322579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9A96DE-29A7-4766-AD02-6811656B035D}" type="datetime1">
              <a:rPr lang="en-US" smtClean="0"/>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9C45FA-52C8-4700-9D1C-F690E52AF158}" type="slidenum">
              <a:rPr lang="en-US" smtClean="0"/>
              <a:t>‹#›</a:t>
            </a:fld>
            <a:endParaRPr lang="en-US" dirty="0"/>
          </a:p>
        </p:txBody>
      </p:sp>
    </p:spTree>
    <p:extLst>
      <p:ext uri="{BB962C8B-B14F-4D97-AF65-F5344CB8AC3E}">
        <p14:creationId xmlns:p14="http://schemas.microsoft.com/office/powerpoint/2010/main" val="2358144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C0530-F20D-4DEF-ACD8-6D4035052B5A}" type="datetime1">
              <a:rPr lang="en-US" smtClean="0"/>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9C45FA-52C8-4700-9D1C-F690E52AF158}" type="slidenum">
              <a:rPr lang="en-US" smtClean="0"/>
              <a:t>‹#›</a:t>
            </a:fld>
            <a:endParaRPr lang="en-US" dirty="0"/>
          </a:p>
        </p:txBody>
      </p:sp>
    </p:spTree>
    <p:extLst>
      <p:ext uri="{BB962C8B-B14F-4D97-AF65-F5344CB8AC3E}">
        <p14:creationId xmlns:p14="http://schemas.microsoft.com/office/powerpoint/2010/main" val="3852240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D01B1C-C644-4BF4-9FA1-88E922983492}" type="datetime1">
              <a:rPr lang="en-US" smtClean="0"/>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9C45FA-52C8-4700-9D1C-F690E52AF158}" type="slidenum">
              <a:rPr lang="en-US" smtClean="0"/>
              <a:t>‹#›</a:t>
            </a:fld>
            <a:endParaRPr lang="en-US" dirty="0"/>
          </a:p>
        </p:txBody>
      </p:sp>
    </p:spTree>
    <p:extLst>
      <p:ext uri="{BB962C8B-B14F-4D97-AF65-F5344CB8AC3E}">
        <p14:creationId xmlns:p14="http://schemas.microsoft.com/office/powerpoint/2010/main" val="881166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460938-173F-4667-9BA0-6D65D910F89F}" type="datetime1">
              <a:rPr lang="en-US" smtClean="0"/>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9C45FA-52C8-4700-9D1C-F690E52AF158}" type="slidenum">
              <a:rPr lang="en-US" smtClean="0"/>
              <a:t>‹#›</a:t>
            </a:fld>
            <a:endParaRPr lang="en-US" dirty="0"/>
          </a:p>
        </p:txBody>
      </p:sp>
    </p:spTree>
    <p:extLst>
      <p:ext uri="{BB962C8B-B14F-4D97-AF65-F5344CB8AC3E}">
        <p14:creationId xmlns:p14="http://schemas.microsoft.com/office/powerpoint/2010/main" val="1925896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037688-C439-4A59-9B15-7259836AFC8F}" type="datetime1">
              <a:rPr lang="en-US" smtClean="0"/>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9C45FA-52C8-4700-9D1C-F690E52AF158}" type="slidenum">
              <a:rPr lang="en-US" smtClean="0"/>
              <a:t>‹#›</a:t>
            </a:fld>
            <a:endParaRPr lang="en-US" dirty="0"/>
          </a:p>
        </p:txBody>
      </p:sp>
    </p:spTree>
    <p:extLst>
      <p:ext uri="{BB962C8B-B14F-4D97-AF65-F5344CB8AC3E}">
        <p14:creationId xmlns:p14="http://schemas.microsoft.com/office/powerpoint/2010/main" val="2218961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E0F7AC-0D8D-4474-BBCD-CF7CE5F001BA}" type="datetime1">
              <a:rPr lang="en-US" smtClean="0"/>
              <a:t>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9C45FA-52C8-4700-9D1C-F690E52AF158}" type="slidenum">
              <a:rPr lang="en-US" smtClean="0"/>
              <a:t>‹#›</a:t>
            </a:fld>
            <a:endParaRPr lang="en-US" dirty="0"/>
          </a:p>
        </p:txBody>
      </p:sp>
    </p:spTree>
    <p:extLst>
      <p:ext uri="{BB962C8B-B14F-4D97-AF65-F5344CB8AC3E}">
        <p14:creationId xmlns:p14="http://schemas.microsoft.com/office/powerpoint/2010/main" val="1990166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224F9C-00E0-45F5-94E4-DC3FB52BAEF3}" type="datetime1">
              <a:rPr lang="en-US" smtClean="0"/>
              <a:t>2/11/2019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9C45FA-52C8-4700-9D1C-F690E52AF158}" type="slidenum">
              <a:rPr lang="en-US" smtClean="0"/>
              <a:t>‹#›</a:t>
            </a:fld>
            <a:endParaRPr lang="en-US" dirty="0"/>
          </a:p>
        </p:txBody>
      </p:sp>
    </p:spTree>
    <p:extLst>
      <p:ext uri="{BB962C8B-B14F-4D97-AF65-F5344CB8AC3E}">
        <p14:creationId xmlns:p14="http://schemas.microsoft.com/office/powerpoint/2010/main" val="3880660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07A07B-02CD-4C77-BF01-843EAFD7709B}" type="datetime1">
              <a:rPr lang="en-US" smtClean="0"/>
              <a:t>2/11/2019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9C45FA-52C8-4700-9D1C-F690E52AF158}" type="slidenum">
              <a:rPr lang="en-US" smtClean="0"/>
              <a:t>‹#›</a:t>
            </a:fld>
            <a:endParaRPr lang="en-US" dirty="0"/>
          </a:p>
        </p:txBody>
      </p:sp>
    </p:spTree>
    <p:extLst>
      <p:ext uri="{BB962C8B-B14F-4D97-AF65-F5344CB8AC3E}">
        <p14:creationId xmlns:p14="http://schemas.microsoft.com/office/powerpoint/2010/main" val="2398893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D4F449-8C3F-4E70-8120-C8CD7A0629D1}" type="datetime1">
              <a:rPr lang="en-US" smtClean="0"/>
              <a:t>2/11/2019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9C45FA-52C8-4700-9D1C-F690E52AF158}" type="slidenum">
              <a:rPr lang="en-US" smtClean="0"/>
              <a:t>‹#›</a:t>
            </a:fld>
            <a:endParaRPr lang="en-US" dirty="0"/>
          </a:p>
        </p:txBody>
      </p:sp>
    </p:spTree>
    <p:extLst>
      <p:ext uri="{BB962C8B-B14F-4D97-AF65-F5344CB8AC3E}">
        <p14:creationId xmlns:p14="http://schemas.microsoft.com/office/powerpoint/2010/main" val="2930423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E0E9223-F396-4EF9-91A1-B75F7849A5CC}" type="datetime1">
              <a:rPr lang="en-US" smtClean="0"/>
              <a:t>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9C45FA-52C8-4700-9D1C-F690E52AF158}" type="slidenum">
              <a:rPr lang="en-US" smtClean="0"/>
              <a:t>‹#›</a:t>
            </a:fld>
            <a:endParaRPr lang="en-US" dirty="0"/>
          </a:p>
        </p:txBody>
      </p:sp>
    </p:spTree>
    <p:extLst>
      <p:ext uri="{BB962C8B-B14F-4D97-AF65-F5344CB8AC3E}">
        <p14:creationId xmlns:p14="http://schemas.microsoft.com/office/powerpoint/2010/main" val="437380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4D8902F1-7B10-45A7-8198-CEA3E3006EAB}" type="datetime1">
              <a:rPr lang="en-US" smtClean="0"/>
              <a:t>2/11/2019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4B9C45FA-52C8-4700-9D1C-F690E52AF158}" type="slidenum">
              <a:rPr lang="en-US" smtClean="0"/>
              <a:t>‹#›</a:t>
            </a:fld>
            <a:endParaRPr lang="en-US" dirty="0"/>
          </a:p>
        </p:txBody>
      </p:sp>
    </p:spTree>
    <p:extLst>
      <p:ext uri="{BB962C8B-B14F-4D97-AF65-F5344CB8AC3E}">
        <p14:creationId xmlns:p14="http://schemas.microsoft.com/office/powerpoint/2010/main" val="4083489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0505BA87-385F-4C92-8FC7-4716CB0D4DA8}" type="datetime1">
              <a:rPr lang="en-US" smtClean="0"/>
              <a:t>2/11/2019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B9C45FA-52C8-4700-9D1C-F690E52AF158}" type="slidenum">
              <a:rPr lang="en-US" smtClean="0"/>
              <a:t>‹#›</a:t>
            </a:fld>
            <a:endParaRPr lang="en-US" dirty="0"/>
          </a:p>
        </p:txBody>
      </p:sp>
    </p:spTree>
    <p:extLst>
      <p:ext uri="{BB962C8B-B14F-4D97-AF65-F5344CB8AC3E}">
        <p14:creationId xmlns:p14="http://schemas.microsoft.com/office/powerpoint/2010/main" val="372720034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781877"/>
          </a:xfrm>
        </p:spPr>
        <p:txBody>
          <a:bodyPr>
            <a:normAutofit fontScale="90000"/>
          </a:bodyPr>
          <a:lstStyle/>
          <a:p>
            <a:r>
              <a:rPr lang="nl-NL" dirty="0"/>
              <a:t>HTML Tutorial</a:t>
            </a:r>
            <a:endParaRPr lang="en-US" dirty="0"/>
          </a:p>
        </p:txBody>
      </p:sp>
      <p:sp>
        <p:nvSpPr>
          <p:cNvPr id="3" name="Subtitle 2"/>
          <p:cNvSpPr>
            <a:spLocks noGrp="1"/>
          </p:cNvSpPr>
          <p:nvPr>
            <p:ph type="subTitle" idx="1"/>
          </p:nvPr>
        </p:nvSpPr>
        <p:spPr>
          <a:xfrm>
            <a:off x="1751012" y="2014330"/>
            <a:ext cx="8676222" cy="3776870"/>
          </a:xfrm>
        </p:spPr>
        <p:txBody>
          <a:bodyPr/>
          <a:lstStyle/>
          <a:p>
            <a:r>
              <a:rPr lang="nl-NL" dirty="0"/>
              <a:t>Hallo, ik ga je in deze tutorial leren hoe je snake kunt gebruiken in </a:t>
            </a:r>
            <a:r>
              <a:rPr lang="nl-NL"/>
              <a:t>je eigen site.</a:t>
            </a:r>
            <a:endParaRPr lang="nl-NL" dirty="0"/>
          </a:p>
          <a:p>
            <a:r>
              <a:rPr lang="nl-NL" dirty="0"/>
              <a:t>Benodigdheden</a:t>
            </a:r>
          </a:p>
          <a:p>
            <a:pPr marL="342900" indent="-342900">
              <a:buFont typeface="Courier New" panose="02070309020205020404" pitchFamily="49" charset="0"/>
              <a:buChar char="o"/>
            </a:pPr>
            <a:r>
              <a:rPr lang="nl-NL" dirty="0"/>
              <a:t>Atom</a:t>
            </a:r>
          </a:p>
          <a:p>
            <a:pPr marL="342900" indent="-342900">
              <a:buFont typeface="Courier New" panose="02070309020205020404" pitchFamily="49" charset="0"/>
              <a:buChar char="o"/>
            </a:pPr>
            <a:r>
              <a:rPr lang="nl-NL" dirty="0"/>
              <a:t>FileZilla</a:t>
            </a:r>
          </a:p>
          <a:p>
            <a:pPr marL="342900" indent="-342900">
              <a:buFont typeface="Courier New" panose="02070309020205020404" pitchFamily="49" charset="0"/>
              <a:buChar char="o"/>
            </a:pPr>
            <a:r>
              <a:rPr lang="nl-NL" dirty="0"/>
              <a:t>Internet browser (chrome)</a:t>
            </a:r>
          </a:p>
          <a:p>
            <a:endParaRPr lang="nl-NL" dirty="0"/>
          </a:p>
          <a:p>
            <a:endParaRPr lang="en-US" dirty="0"/>
          </a:p>
        </p:txBody>
      </p:sp>
      <p:sp>
        <p:nvSpPr>
          <p:cNvPr id="4" name="Slide Number Placeholder 3"/>
          <p:cNvSpPr>
            <a:spLocks noGrp="1"/>
          </p:cNvSpPr>
          <p:nvPr>
            <p:ph type="sldNum" sz="quarter" idx="12"/>
          </p:nvPr>
        </p:nvSpPr>
        <p:spPr/>
        <p:txBody>
          <a:bodyPr/>
          <a:lstStyle/>
          <a:p>
            <a:fld id="{4B9C45FA-52C8-4700-9D1C-F690E52AF158}" type="slidenum">
              <a:rPr lang="en-US" smtClean="0"/>
              <a:t>1</a:t>
            </a:fld>
            <a:endParaRPr lang="en-US" dirty="0"/>
          </a:p>
        </p:txBody>
      </p:sp>
    </p:spTree>
    <p:extLst>
      <p:ext uri="{BB962C8B-B14F-4D97-AF65-F5344CB8AC3E}">
        <p14:creationId xmlns:p14="http://schemas.microsoft.com/office/powerpoint/2010/main" val="2525025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181" y="649357"/>
            <a:ext cx="9905998" cy="569843"/>
          </a:xfrm>
        </p:spPr>
        <p:txBody>
          <a:bodyPr>
            <a:normAutofit fontScale="90000"/>
          </a:bodyPr>
          <a:lstStyle/>
          <a:p>
            <a:r>
              <a:rPr lang="nl-NL" dirty="0"/>
              <a:t>Stap 1</a:t>
            </a:r>
            <a:endParaRPr lang="en-US" dirty="0"/>
          </a:p>
        </p:txBody>
      </p:sp>
      <p:sp>
        <p:nvSpPr>
          <p:cNvPr id="4" name="Slide Number Placeholder 3"/>
          <p:cNvSpPr>
            <a:spLocks noGrp="1"/>
          </p:cNvSpPr>
          <p:nvPr>
            <p:ph type="sldNum" sz="quarter" idx="12"/>
          </p:nvPr>
        </p:nvSpPr>
        <p:spPr/>
        <p:txBody>
          <a:bodyPr/>
          <a:lstStyle/>
          <a:p>
            <a:fld id="{4B9C45FA-52C8-4700-9D1C-F690E52AF158}" type="slidenum">
              <a:rPr lang="en-US" smtClean="0"/>
              <a:t>2</a:t>
            </a:fld>
            <a:endParaRPr lang="en-US" dirty="0"/>
          </a:p>
        </p:txBody>
      </p:sp>
      <p:sp>
        <p:nvSpPr>
          <p:cNvPr id="5" name="TextBox 4"/>
          <p:cNvSpPr txBox="1"/>
          <p:nvPr/>
        </p:nvSpPr>
        <p:spPr>
          <a:xfrm>
            <a:off x="1159181" y="1219199"/>
            <a:ext cx="10383462" cy="1477328"/>
          </a:xfrm>
          <a:prstGeom prst="rect">
            <a:avLst/>
          </a:prstGeom>
          <a:noFill/>
        </p:spPr>
        <p:txBody>
          <a:bodyPr wrap="square" rtlCol="0">
            <a:spAutoFit/>
          </a:bodyPr>
          <a:lstStyle/>
          <a:p>
            <a:r>
              <a:rPr lang="nl-NL" dirty="0"/>
              <a:t>Deze stap begint vanaf de basis en is voor als je al een site online hebt staan.</a:t>
            </a:r>
          </a:p>
          <a:p>
            <a:endParaRPr lang="nl-NL" dirty="0"/>
          </a:p>
          <a:p>
            <a:pPr marL="285750" indent="-285750">
              <a:buFont typeface="Courier New" panose="02070309020205020404" pitchFamily="49" charset="0"/>
              <a:buChar char="o"/>
            </a:pPr>
            <a:r>
              <a:rPr lang="nl-NL" dirty="0"/>
              <a:t>De eerste stap om snake op je site te laten werken is om in atom een nieuw bestand te maken en deze een duidlijke naam te geven zoals “snake.html”.</a:t>
            </a:r>
            <a:r>
              <a:rPr lang="en-US" dirty="0"/>
              <a:t> In mijn geval heb ik hem “</a:t>
            </a:r>
            <a:r>
              <a:rPr lang="nl-NL" dirty="0"/>
              <a:t>MiniGame.html</a:t>
            </a:r>
            <a:r>
              <a:rPr lang="en-US" dirty="0"/>
              <a:t>” </a:t>
            </a:r>
            <a:r>
              <a:rPr lang="nl-NL" dirty="0"/>
              <a:t>genoemd</a:t>
            </a:r>
            <a:r>
              <a:rPr lang="en-US" dirty="0"/>
              <a:t>. Let er wel op dat je bestand als “.html” opslaat.</a:t>
            </a:r>
            <a:endParaRPr lang="nl-NL"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3485" y="3383908"/>
            <a:ext cx="8447357" cy="2681929"/>
          </a:xfrm>
          <a:prstGeom prst="rect">
            <a:avLst/>
          </a:prstGeom>
        </p:spPr>
      </p:pic>
    </p:spTree>
    <p:extLst>
      <p:ext uri="{BB962C8B-B14F-4D97-AF65-F5344CB8AC3E}">
        <p14:creationId xmlns:p14="http://schemas.microsoft.com/office/powerpoint/2010/main" val="2867703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490330"/>
          </a:xfrm>
        </p:spPr>
        <p:txBody>
          <a:bodyPr>
            <a:normAutofit fontScale="90000"/>
          </a:bodyPr>
          <a:lstStyle/>
          <a:p>
            <a:r>
              <a:rPr lang="nl-NL" dirty="0"/>
              <a:t>Stap 2</a:t>
            </a:r>
          </a:p>
        </p:txBody>
      </p:sp>
      <p:sp>
        <p:nvSpPr>
          <p:cNvPr id="4" name="Slide Number Placeholder 3"/>
          <p:cNvSpPr>
            <a:spLocks noGrp="1"/>
          </p:cNvSpPr>
          <p:nvPr>
            <p:ph type="sldNum" sz="quarter" idx="12"/>
          </p:nvPr>
        </p:nvSpPr>
        <p:spPr>
          <a:xfrm>
            <a:off x="10535478" y="5950226"/>
            <a:ext cx="529701" cy="298174"/>
          </a:xfrm>
        </p:spPr>
        <p:txBody>
          <a:bodyPr/>
          <a:lstStyle/>
          <a:p>
            <a:fld id="{4B9C45FA-52C8-4700-9D1C-F690E52AF158}" type="slidenum">
              <a:rPr lang="en-US" smtClean="0"/>
              <a:t>3</a:t>
            </a:fld>
            <a:endParaRPr lang="en-US" dirty="0"/>
          </a:p>
        </p:txBody>
      </p:sp>
      <p:sp>
        <p:nvSpPr>
          <p:cNvPr id="6" name="TextBox 5"/>
          <p:cNvSpPr txBox="1"/>
          <p:nvPr/>
        </p:nvSpPr>
        <p:spPr>
          <a:xfrm>
            <a:off x="1247430" y="1099930"/>
            <a:ext cx="9939131" cy="1200329"/>
          </a:xfrm>
          <a:prstGeom prst="rect">
            <a:avLst/>
          </a:prstGeom>
          <a:noFill/>
        </p:spPr>
        <p:txBody>
          <a:bodyPr wrap="square" rtlCol="0">
            <a:spAutoFit/>
          </a:bodyPr>
          <a:lstStyle/>
          <a:p>
            <a:r>
              <a:rPr lang="nl-NL" dirty="0"/>
              <a:t>Type daarna in je gemaakte bestand “html” in, zo weet atom dat het over een html bestand gaat. Atom zal zelf de pagina aanvullen.</a:t>
            </a:r>
          </a:p>
          <a:p>
            <a:r>
              <a:rPr lang="nl-NL" dirty="0"/>
              <a:t>Vul daarna bij “lang” (language) nl in zodat je browser straks weet dat de pagina nederlands is.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4224" y="2941982"/>
            <a:ext cx="5020376" cy="3008243"/>
          </a:xfrm>
          <a:prstGeom prst="rect">
            <a:avLst/>
          </a:prstGeom>
        </p:spPr>
      </p:pic>
    </p:spTree>
    <p:extLst>
      <p:ext uri="{BB962C8B-B14F-4D97-AF65-F5344CB8AC3E}">
        <p14:creationId xmlns:p14="http://schemas.microsoft.com/office/powerpoint/2010/main" val="749768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56591"/>
          </a:xfrm>
        </p:spPr>
        <p:txBody>
          <a:bodyPr>
            <a:normAutofit fontScale="90000"/>
          </a:bodyPr>
          <a:lstStyle/>
          <a:p>
            <a:r>
              <a:rPr lang="nl-NL" dirty="0"/>
              <a:t>Stap 3</a:t>
            </a:r>
          </a:p>
        </p:txBody>
      </p:sp>
      <p:sp>
        <p:nvSpPr>
          <p:cNvPr id="4" name="Slide Number Placeholder 3"/>
          <p:cNvSpPr>
            <a:spLocks noGrp="1"/>
          </p:cNvSpPr>
          <p:nvPr>
            <p:ph type="sldNum" sz="quarter" idx="12"/>
          </p:nvPr>
        </p:nvSpPr>
        <p:spPr/>
        <p:txBody>
          <a:bodyPr/>
          <a:lstStyle/>
          <a:p>
            <a:fld id="{4B9C45FA-52C8-4700-9D1C-F690E52AF158}" type="slidenum">
              <a:rPr lang="en-US" smtClean="0"/>
              <a:t>4</a:t>
            </a:fld>
            <a:endParaRPr lang="en-US" dirty="0"/>
          </a:p>
        </p:txBody>
      </p:sp>
      <p:sp>
        <p:nvSpPr>
          <p:cNvPr id="5" name="TextBox 4"/>
          <p:cNvSpPr txBox="1"/>
          <p:nvPr/>
        </p:nvSpPr>
        <p:spPr>
          <a:xfrm>
            <a:off x="1141413" y="1166191"/>
            <a:ext cx="10268709" cy="1200329"/>
          </a:xfrm>
          <a:prstGeom prst="rect">
            <a:avLst/>
          </a:prstGeom>
          <a:noFill/>
        </p:spPr>
        <p:txBody>
          <a:bodyPr wrap="square" rtlCol="0">
            <a:spAutoFit/>
          </a:bodyPr>
          <a:lstStyle/>
          <a:p>
            <a:r>
              <a:rPr lang="nl-NL" dirty="0"/>
              <a:t>Voor de derde stap zul je het spel moeten kopiëren en plakken, aangezien we in webtechnieken niet leren hoe we een spel moeten programeren.</a:t>
            </a:r>
          </a:p>
          <a:p>
            <a:r>
              <a:rPr lang="nl-NL" dirty="0"/>
              <a:t>Je kunt je inhoud van het spel terugvinden op mijn site onder de pagina http://larsvoerman.provil-ict.be/snake.txt</a:t>
            </a:r>
          </a:p>
        </p:txBody>
      </p:sp>
      <p:pic>
        <p:nvPicPr>
          <p:cNvPr id="7" name="Picture 6"/>
          <p:cNvPicPr>
            <a:picLocks noChangeAspect="1"/>
          </p:cNvPicPr>
          <p:nvPr/>
        </p:nvPicPr>
        <p:blipFill rotWithShape="1">
          <a:blip r:embed="rId2"/>
          <a:srcRect t="-1" b="38849"/>
          <a:stretch/>
        </p:blipFill>
        <p:spPr>
          <a:xfrm>
            <a:off x="3650731" y="2686532"/>
            <a:ext cx="4887361" cy="3379305"/>
          </a:xfrm>
          <a:prstGeom prst="rect">
            <a:avLst/>
          </a:prstGeom>
        </p:spPr>
      </p:pic>
    </p:spTree>
    <p:extLst>
      <p:ext uri="{BB962C8B-B14F-4D97-AF65-F5344CB8AC3E}">
        <p14:creationId xmlns:p14="http://schemas.microsoft.com/office/powerpoint/2010/main" val="2957565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56592"/>
          </a:xfrm>
        </p:spPr>
        <p:txBody>
          <a:bodyPr>
            <a:normAutofit fontScale="90000"/>
          </a:bodyPr>
          <a:lstStyle/>
          <a:p>
            <a:r>
              <a:rPr lang="nl-NL" dirty="0"/>
              <a:t>Stap 4</a:t>
            </a:r>
          </a:p>
        </p:txBody>
      </p:sp>
      <p:sp>
        <p:nvSpPr>
          <p:cNvPr id="4" name="Slide Number Placeholder 3"/>
          <p:cNvSpPr>
            <a:spLocks noGrp="1"/>
          </p:cNvSpPr>
          <p:nvPr>
            <p:ph type="sldNum" sz="quarter" idx="12"/>
          </p:nvPr>
        </p:nvSpPr>
        <p:spPr/>
        <p:txBody>
          <a:bodyPr/>
          <a:lstStyle/>
          <a:p>
            <a:fld id="{4B9C45FA-52C8-4700-9D1C-F690E52AF158}" type="slidenum">
              <a:rPr lang="en-US" smtClean="0"/>
              <a:t>5</a:t>
            </a:fld>
            <a:endParaRPr lang="en-US" dirty="0"/>
          </a:p>
        </p:txBody>
      </p:sp>
      <p:sp>
        <p:nvSpPr>
          <p:cNvPr id="5" name="TextBox 4"/>
          <p:cNvSpPr txBox="1"/>
          <p:nvPr/>
        </p:nvSpPr>
        <p:spPr>
          <a:xfrm>
            <a:off x="1141413" y="1166192"/>
            <a:ext cx="10732535" cy="2031325"/>
          </a:xfrm>
          <a:prstGeom prst="rect">
            <a:avLst/>
          </a:prstGeom>
          <a:noFill/>
        </p:spPr>
        <p:txBody>
          <a:bodyPr wrap="square" rtlCol="0">
            <a:spAutoFit/>
          </a:bodyPr>
          <a:lstStyle/>
          <a:p>
            <a:r>
              <a:rPr lang="nl-NL" dirty="0"/>
              <a:t>Als je de tekst hebt gekopiëerd en geplakt op je eigen atom pagina zou het spel meteen moeten werken, je kunt nu de verschillende waarden en atributen aanpassen naar je eigen voorkeur. Alles is mogelijk, kleur van de appels, kleur van de slang, zelfs de snelheid van je slang kun je aanpassen.</a:t>
            </a:r>
          </a:p>
          <a:p>
            <a:endParaRPr lang="nl-NL" dirty="0"/>
          </a:p>
          <a:p>
            <a:r>
              <a:rPr lang="nl-NL" dirty="0"/>
              <a:t>Het is natuurlijk wel de bedoeling dat alles netjes wordt afgewerkt en dus zullen we in de volgede stap kijken hoe.</a:t>
            </a:r>
          </a:p>
        </p:txBody>
      </p:sp>
    </p:spTree>
    <p:extLst>
      <p:ext uri="{BB962C8B-B14F-4D97-AF65-F5344CB8AC3E}">
        <p14:creationId xmlns:p14="http://schemas.microsoft.com/office/powerpoint/2010/main" val="4223667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69843"/>
          </a:xfrm>
        </p:spPr>
        <p:txBody>
          <a:bodyPr>
            <a:normAutofit fontScale="90000"/>
          </a:bodyPr>
          <a:lstStyle/>
          <a:p>
            <a:r>
              <a:rPr lang="nl-NL" dirty="0"/>
              <a:t>Stap 5</a:t>
            </a:r>
          </a:p>
        </p:txBody>
      </p:sp>
      <p:sp>
        <p:nvSpPr>
          <p:cNvPr id="4" name="Slide Number Placeholder 3"/>
          <p:cNvSpPr>
            <a:spLocks noGrp="1"/>
          </p:cNvSpPr>
          <p:nvPr>
            <p:ph type="sldNum" sz="quarter" idx="12"/>
          </p:nvPr>
        </p:nvSpPr>
        <p:spPr/>
        <p:txBody>
          <a:bodyPr/>
          <a:lstStyle/>
          <a:p>
            <a:fld id="{4B9C45FA-52C8-4700-9D1C-F690E52AF158}" type="slidenum">
              <a:rPr lang="en-US" smtClean="0"/>
              <a:t>6</a:t>
            </a:fld>
            <a:endParaRPr lang="en-US" dirty="0"/>
          </a:p>
        </p:txBody>
      </p:sp>
      <p:sp>
        <p:nvSpPr>
          <p:cNvPr id="5" name="TextBox 4"/>
          <p:cNvSpPr txBox="1"/>
          <p:nvPr/>
        </p:nvSpPr>
        <p:spPr>
          <a:xfrm>
            <a:off x="1141413" y="1179443"/>
            <a:ext cx="10573509" cy="5355312"/>
          </a:xfrm>
          <a:prstGeom prst="rect">
            <a:avLst/>
          </a:prstGeom>
          <a:noFill/>
        </p:spPr>
        <p:txBody>
          <a:bodyPr wrap="square" rtlCol="0">
            <a:spAutoFit/>
          </a:bodyPr>
          <a:lstStyle/>
          <a:p>
            <a:r>
              <a:rPr lang="nl-NL" dirty="0"/>
              <a:t>Je zult nu al je eigen gegevens moeten toepassen op deze pagina, ook kun je de style gegevens in je css bestand zetten.</a:t>
            </a:r>
          </a:p>
          <a:p>
            <a:endParaRPr lang="nl-NL" dirty="0"/>
          </a:p>
          <a:p>
            <a:r>
              <a:rPr lang="nl-NL" dirty="0"/>
              <a:t>Enkele voorbeelden vanuit mijn spel; </a:t>
            </a:r>
          </a:p>
          <a:p>
            <a:endParaRPr lang="nl-NL" dirty="0"/>
          </a:p>
          <a:p>
            <a:pPr marL="285750" indent="-285750">
              <a:buFont typeface="Wingdings" panose="05000000000000000000" pitchFamily="2" charset="2"/>
              <a:buChar char="§"/>
            </a:pPr>
            <a:r>
              <a:rPr lang="nl-NL" dirty="0"/>
              <a:t>Voeg een achtergrond toe</a:t>
            </a:r>
          </a:p>
          <a:p>
            <a:r>
              <a:rPr lang="nl-NL" dirty="0"/>
              <a:t>    &lt;body background="img/wallpaper.jpg" alt="Zwarte achtergrond print"&gt;</a:t>
            </a:r>
          </a:p>
          <a:p>
            <a:endParaRPr lang="nl-NL" dirty="0"/>
          </a:p>
          <a:p>
            <a:pPr marL="285750" indent="-285750">
              <a:buFont typeface="Wingdings" panose="05000000000000000000" pitchFamily="2" charset="2"/>
              <a:buChar char="§"/>
            </a:pPr>
            <a:r>
              <a:rPr lang="nl-NL" dirty="0"/>
              <a:t>Voeg een “terug” knop toe</a:t>
            </a:r>
          </a:p>
          <a:p>
            <a:r>
              <a:rPr lang="en-US" dirty="0"/>
              <a:t>    &lt;button&gt;&lt;a </a:t>
            </a:r>
            <a:r>
              <a:rPr lang="en-US" dirty="0" err="1"/>
              <a:t>href</a:t>
            </a:r>
            <a:r>
              <a:rPr lang="en-US" dirty="0"/>
              <a:t>="http://larsvoerman.provil-ict.be/" &gt;Home&lt;/a&gt;&lt;/button&gt;</a:t>
            </a:r>
          </a:p>
          <a:p>
            <a:endParaRPr lang="en-US" dirty="0"/>
          </a:p>
          <a:p>
            <a:pPr marL="285750" indent="-285750">
              <a:buFont typeface="Wingdings" panose="05000000000000000000" pitchFamily="2" charset="2"/>
              <a:buChar char="§"/>
            </a:pPr>
            <a:r>
              <a:rPr lang="en-US" dirty="0" err="1"/>
              <a:t>Geef</a:t>
            </a:r>
            <a:r>
              <a:rPr lang="en-US" dirty="0"/>
              <a:t> de </a:t>
            </a:r>
            <a:r>
              <a:rPr lang="en-US" dirty="0" err="1"/>
              <a:t>startlengte</a:t>
            </a:r>
            <a:r>
              <a:rPr lang="en-US" dirty="0"/>
              <a:t> </a:t>
            </a:r>
            <a:r>
              <a:rPr lang="en-US" dirty="0" err="1"/>
              <a:t>een</a:t>
            </a:r>
            <a:r>
              <a:rPr lang="en-US" dirty="0"/>
              <a:t> </a:t>
            </a:r>
            <a:r>
              <a:rPr lang="en-US" dirty="0" err="1"/>
              <a:t>andere</a:t>
            </a:r>
            <a:r>
              <a:rPr lang="en-US" dirty="0"/>
              <a:t> </a:t>
            </a:r>
            <a:r>
              <a:rPr lang="en-US" dirty="0" err="1"/>
              <a:t>waarde</a:t>
            </a:r>
            <a:endParaRPr lang="en-US" dirty="0"/>
          </a:p>
          <a:p>
            <a:r>
              <a:rPr lang="en-US" dirty="0"/>
              <a:t>     </a:t>
            </a:r>
            <a:r>
              <a:rPr lang="en-US" dirty="0" err="1"/>
              <a:t>maxCells</a:t>
            </a:r>
            <a:r>
              <a:rPr lang="en-US" dirty="0"/>
              <a:t>: 10 of </a:t>
            </a:r>
            <a:r>
              <a:rPr lang="en-US" dirty="0" err="1"/>
              <a:t>maxCells</a:t>
            </a:r>
            <a:r>
              <a:rPr lang="en-US" dirty="0"/>
              <a:t>: 30</a:t>
            </a:r>
          </a:p>
          <a:p>
            <a:pPr marL="285750" indent="-285750">
              <a:buFont typeface="Wingdings" panose="05000000000000000000" pitchFamily="2" charset="2"/>
              <a:buChar char="§"/>
            </a:pPr>
            <a:endParaRPr lang="nl-NL" dirty="0"/>
          </a:p>
          <a:p>
            <a:pPr marL="285750" indent="-285750">
              <a:buFont typeface="Wingdings" panose="05000000000000000000" pitchFamily="2" charset="2"/>
              <a:buChar char="§"/>
            </a:pPr>
            <a:endParaRPr lang="nl-NL" dirty="0"/>
          </a:p>
          <a:p>
            <a:pPr marL="285750" indent="-285750">
              <a:buFont typeface="Wingdings" panose="05000000000000000000" pitchFamily="2" charset="2"/>
              <a:buChar char="§"/>
            </a:pPr>
            <a:r>
              <a:rPr lang="nl-NL" dirty="0"/>
              <a:t>Vergeet zeker niet om vanuit je index.html naar je snake.html te linken door middel van een knop of tekst</a:t>
            </a:r>
          </a:p>
          <a:p>
            <a:r>
              <a:rPr lang="en-US"/>
              <a:t>     &lt;</a:t>
            </a:r>
            <a:r>
              <a:rPr lang="en-US" dirty="0"/>
              <a:t>a </a:t>
            </a:r>
            <a:r>
              <a:rPr lang="en-US" dirty="0" err="1"/>
              <a:t>href</a:t>
            </a:r>
            <a:r>
              <a:rPr lang="en-US" dirty="0"/>
              <a:t>="MiniGame.html"&gt;Snake? Snake!&lt;/a&gt;</a:t>
            </a:r>
            <a:endParaRPr lang="nl-NL" dirty="0"/>
          </a:p>
          <a:p>
            <a:pPr marL="285750" indent="-285750">
              <a:buFont typeface="Wingdings" panose="05000000000000000000" pitchFamily="2" charset="2"/>
              <a:buChar char="§"/>
            </a:pPr>
            <a:endParaRPr lang="nl-NL" dirty="0"/>
          </a:p>
        </p:txBody>
      </p:sp>
    </p:spTree>
    <p:extLst>
      <p:ext uri="{BB962C8B-B14F-4D97-AF65-F5344CB8AC3E}">
        <p14:creationId xmlns:p14="http://schemas.microsoft.com/office/powerpoint/2010/main" val="24251191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132</TotalTime>
  <Words>411</Words>
  <Application>Microsoft Office PowerPoint</Application>
  <PresentationFormat>Widescreen</PresentationFormat>
  <Paragraphs>43</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Century Gothic</vt:lpstr>
      <vt:lpstr>Courier New</vt:lpstr>
      <vt:lpstr>Wingdings</vt:lpstr>
      <vt:lpstr>Mesh</vt:lpstr>
      <vt:lpstr>HTML Tutorial</vt:lpstr>
      <vt:lpstr>Stap 1</vt:lpstr>
      <vt:lpstr>Stap 2</vt:lpstr>
      <vt:lpstr>Stap 3</vt:lpstr>
      <vt:lpstr>Stap 4</vt:lpstr>
      <vt:lpstr>Stap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HTML Tutorial</dc:title>
  <dc:creator>EliteBook</dc:creator>
  <cp:lastModifiedBy>EliteBook</cp:lastModifiedBy>
  <cp:revision>12</cp:revision>
  <dcterms:created xsi:type="dcterms:W3CDTF">2019-02-11T18:02:30Z</dcterms:created>
  <dcterms:modified xsi:type="dcterms:W3CDTF">2019-02-11T20:25:19Z</dcterms:modified>
</cp:coreProperties>
</file>